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7672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66545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54278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84649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418875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45524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08305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44140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75120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87254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43095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6C240-0850-4B49-B8E9-C7A8687F0BA4}" type="datetimeFigureOut">
              <a:rPr lang="da-DK" smtClean="0"/>
              <a:pPr/>
              <a:t>19-02-2012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32035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35000" y="1772816"/>
            <a:ext cx="7874000" cy="4788719"/>
          </a:xfrm>
          <a:prstGeom prst="ellipse">
            <a:avLst/>
          </a:prstGeom>
          <a:solidFill>
            <a:srgbClr val="FF0000">
              <a:alpha val="4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1403351" y="2420889"/>
            <a:ext cx="6203949" cy="35283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467" y="214313"/>
            <a:ext cx="7793567" cy="838200"/>
          </a:xfrm>
        </p:spPr>
        <p:txBody>
          <a:bodyPr>
            <a:normAutofit fontScale="90000"/>
          </a:bodyPr>
          <a:lstStyle/>
          <a:p>
            <a:pPr algn="l"/>
            <a:r>
              <a:rPr lang="da-DK" sz="4000" dirty="0" smtClean="0"/>
              <a:t>Registreringsark: </a:t>
            </a:r>
            <a:br>
              <a:rPr lang="da-DK" sz="4000" dirty="0" smtClean="0"/>
            </a:br>
            <a:r>
              <a:rPr lang="da-DK" sz="1800" dirty="0" smtClean="0"/>
              <a:t>Dato</a:t>
            </a:r>
            <a:r>
              <a:rPr lang="da-DK" sz="1800" dirty="0" smtClean="0"/>
              <a:t>: 15. feb. 2012</a:t>
            </a:r>
            <a:r>
              <a:rPr lang="da-DK" sz="1800" dirty="0" smtClean="0"/>
              <a:t/>
            </a:r>
            <a:br>
              <a:rPr lang="da-DK" sz="1800" dirty="0" smtClean="0"/>
            </a:br>
            <a:r>
              <a:rPr lang="da-DK" sz="1800" dirty="0" smtClean="0"/>
              <a:t>Klasse</a:t>
            </a:r>
            <a:r>
              <a:rPr lang="da-DK" sz="1800" dirty="0" smtClean="0"/>
              <a:t>: 6.a, </a:t>
            </a:r>
            <a:r>
              <a:rPr lang="da-DK" sz="1800" smtClean="0"/>
              <a:t>Holsted Skole</a:t>
            </a:r>
            <a:endParaRPr lang="da-DK" sz="40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35000" y="1160860"/>
            <a:ext cx="8509000" cy="4929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Placer eleverne i forhold til de registrerede tegn på deltagelse/marginalisering.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tegn på deltagelse.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 hvad der konkret giver mulighed for deltagelse.</a:t>
            </a:r>
          </a:p>
          <a:p>
            <a:pPr>
              <a:buFont typeface="Wingdings" pitchFamily="2" charset="2"/>
              <a:buNone/>
            </a:pPr>
            <a:endParaRPr lang="da-DK" sz="1200" dirty="0">
              <a:solidFill>
                <a:srgbClr val="B2B2B2"/>
              </a:solidFill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96267" y="4131469"/>
            <a:ext cx="1344084" cy="75604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2571736" y="3071810"/>
            <a:ext cx="3937000" cy="208823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895725" y="3788569"/>
            <a:ext cx="1219200" cy="685800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71736" y="2643182"/>
            <a:ext cx="393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dirty="0">
                <a:solidFill>
                  <a:srgbClr val="B2B2B2"/>
                </a:solidFill>
                <a:latin typeface="Comic Sans MS" pitchFamily="66" charset="0"/>
              </a:rPr>
              <a:t>       </a:t>
            </a:r>
          </a:p>
        </p:txBody>
      </p:sp>
      <p:sp>
        <p:nvSpPr>
          <p:cNvPr id="10" name="Tekstboks 9"/>
          <p:cNvSpPr txBox="1"/>
          <p:nvPr/>
        </p:nvSpPr>
        <p:spPr>
          <a:xfrm>
            <a:off x="3643306" y="3357562"/>
            <a:ext cx="1928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Mie, Kristian, Oliver Nicklas, Mathias, Joachim, Helene, Lukas, Thea, Sarah</a:t>
            </a:r>
            <a:endParaRPr lang="da-DK" dirty="0"/>
          </a:p>
        </p:txBody>
      </p:sp>
      <p:sp>
        <p:nvSpPr>
          <p:cNvPr id="11" name="Tekstboks 10"/>
          <p:cNvSpPr txBox="1"/>
          <p:nvPr/>
        </p:nvSpPr>
        <p:spPr>
          <a:xfrm>
            <a:off x="2857488" y="192880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Patrick, Karoline, </a:t>
            </a:r>
            <a:r>
              <a:rPr lang="da-DK" dirty="0" err="1" smtClean="0"/>
              <a:t>Aland</a:t>
            </a:r>
            <a:r>
              <a:rPr lang="da-DK" dirty="0" smtClean="0"/>
              <a:t>, </a:t>
            </a:r>
            <a:r>
              <a:rPr lang="da-DK" dirty="0" err="1" smtClean="0"/>
              <a:t>Senia</a:t>
            </a:r>
            <a:endParaRPr lang="da-DK" dirty="0"/>
          </a:p>
        </p:txBody>
      </p:sp>
      <p:sp>
        <p:nvSpPr>
          <p:cNvPr id="13" name="Tekstboks 12"/>
          <p:cNvSpPr txBox="1"/>
          <p:nvPr/>
        </p:nvSpPr>
        <p:spPr>
          <a:xfrm>
            <a:off x="2857488" y="2500306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Thea, Helena, Sara, Sarah, Lærke</a:t>
            </a:r>
          </a:p>
          <a:p>
            <a:r>
              <a:rPr lang="da-DK" dirty="0" smtClean="0"/>
              <a:t>Mads N, Mads P. ,Marco, </a:t>
            </a:r>
            <a:r>
              <a:rPr lang="da-DK" dirty="0" err="1" smtClean="0"/>
              <a:t>Tala</a:t>
            </a:r>
            <a:r>
              <a:rPr lang="da-DK" dirty="0" smtClean="0"/>
              <a:t> , Olga, Signe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605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76</Words>
  <Application>Microsoft Office PowerPoint</Application>
  <PresentationFormat>Skærmshow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Registreringsark:  Dato: 15. feb. 2012 Klasse: 6.a, Holsted Skole</vt:lpstr>
    </vt:vector>
  </TitlesOfParts>
  <Company>University College Sjaelland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Kirsten Schiøtt Hansen</dc:creator>
  <cp:lastModifiedBy>Bruger</cp:lastModifiedBy>
  <cp:revision>5</cp:revision>
  <dcterms:created xsi:type="dcterms:W3CDTF">2011-06-30T11:11:57Z</dcterms:created>
  <dcterms:modified xsi:type="dcterms:W3CDTF">2012-02-19T11:17:41Z</dcterms:modified>
</cp:coreProperties>
</file>